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  <p:sldId id="265" r:id="rId11"/>
    <p:sldId id="266" r:id="rId12"/>
    <p:sldId id="271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62B19C-74F7-44CA-AF1F-2DED855A7F1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3363E0-644E-4366-8EA9-1F01C64265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Build up a system concept</a:t>
          </a:r>
        </a:p>
      </dgm:t>
    </dgm:pt>
    <dgm:pt modelId="{49B911BA-D066-4998-9EB6-51066F4BC00A}" type="parTrans" cxnId="{591785C4-404F-4736-9BCB-0B32E42B08DA}">
      <dgm:prSet/>
      <dgm:spPr/>
      <dgm:t>
        <a:bodyPr/>
        <a:lstStyle/>
        <a:p>
          <a:endParaRPr lang="en-US"/>
        </a:p>
      </dgm:t>
    </dgm:pt>
    <dgm:pt modelId="{3B735AD1-529D-4376-B2A0-3A1EC9B7CEC2}" type="sibTrans" cxnId="{591785C4-404F-4736-9BCB-0B32E42B08DA}">
      <dgm:prSet/>
      <dgm:spPr/>
      <dgm:t>
        <a:bodyPr/>
        <a:lstStyle/>
        <a:p>
          <a:endParaRPr lang="en-US"/>
        </a:p>
      </dgm:t>
    </dgm:pt>
    <dgm:pt modelId="{C54CA2A1-C4AE-457C-8B67-0E3511F5E13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Break down the requirements</a:t>
          </a:r>
        </a:p>
      </dgm:t>
    </dgm:pt>
    <dgm:pt modelId="{D33643F3-819E-4DD8-8850-EF698A63EE13}" type="parTrans" cxnId="{E489B3CE-FB1D-42CA-9AF2-E7C1EC4A900A}">
      <dgm:prSet/>
      <dgm:spPr/>
      <dgm:t>
        <a:bodyPr/>
        <a:lstStyle/>
        <a:p>
          <a:endParaRPr lang="en-US"/>
        </a:p>
      </dgm:t>
    </dgm:pt>
    <dgm:pt modelId="{87790D81-B0C3-49A0-82E1-4F64D57CA63D}" type="sibTrans" cxnId="{E489B3CE-FB1D-42CA-9AF2-E7C1EC4A900A}">
      <dgm:prSet/>
      <dgm:spPr/>
      <dgm:t>
        <a:bodyPr/>
        <a:lstStyle/>
        <a:p>
          <a:endParaRPr lang="en-US"/>
        </a:p>
      </dgm:t>
    </dgm:pt>
    <dgm:pt modelId="{8BC69449-4532-464D-BE74-53BB593FB3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Circuit, PCB and Software development</a:t>
          </a:r>
        </a:p>
      </dgm:t>
    </dgm:pt>
    <dgm:pt modelId="{EF96DCE0-21B0-4877-891C-33BB7D3B294D}" type="parTrans" cxnId="{DC777577-274C-4395-96DF-42B4682EEE6C}">
      <dgm:prSet/>
      <dgm:spPr/>
      <dgm:t>
        <a:bodyPr/>
        <a:lstStyle/>
        <a:p>
          <a:endParaRPr lang="en-US"/>
        </a:p>
      </dgm:t>
    </dgm:pt>
    <dgm:pt modelId="{C7C63890-FE43-43BF-AA7F-26139B879C2F}" type="sibTrans" cxnId="{DC777577-274C-4395-96DF-42B4682EEE6C}">
      <dgm:prSet/>
      <dgm:spPr/>
      <dgm:t>
        <a:bodyPr/>
        <a:lstStyle/>
        <a:p>
          <a:endParaRPr lang="en-US"/>
        </a:p>
      </dgm:t>
    </dgm:pt>
    <dgm:pt modelId="{BE40A9A9-C788-484F-BF3C-E50F4CFAA833}" type="pres">
      <dgm:prSet presAssocID="{0062B19C-74F7-44CA-AF1F-2DED855A7F14}" presName="root" presStyleCnt="0">
        <dgm:presLayoutVars>
          <dgm:dir/>
          <dgm:resizeHandles val="exact"/>
        </dgm:presLayoutVars>
      </dgm:prSet>
      <dgm:spPr/>
    </dgm:pt>
    <dgm:pt modelId="{E6EA6ABA-63C1-45A5-8236-F6877B52404F}" type="pres">
      <dgm:prSet presAssocID="{2F3363E0-644E-4366-8EA9-1F01C64265AB}" presName="compNode" presStyleCnt="0"/>
      <dgm:spPr/>
    </dgm:pt>
    <dgm:pt modelId="{FDF70A3A-FC4C-4A45-802E-9F5E931E82E1}" type="pres">
      <dgm:prSet presAssocID="{2F3363E0-644E-4366-8EA9-1F01C64265AB}" presName="bgRect" presStyleLbl="bgShp" presStyleIdx="0" presStyleCnt="3"/>
      <dgm:spPr/>
    </dgm:pt>
    <dgm:pt modelId="{2501733C-04F3-4287-9335-E19FA36A2A00}" type="pres">
      <dgm:prSet presAssocID="{2F3363E0-644E-4366-8EA9-1F01C64265A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8C26F72-FC73-4862-AE5A-8F685C97F431}" type="pres">
      <dgm:prSet presAssocID="{2F3363E0-644E-4366-8EA9-1F01C64265AB}" presName="spaceRect" presStyleCnt="0"/>
      <dgm:spPr/>
    </dgm:pt>
    <dgm:pt modelId="{8D01E06A-F869-48B6-8FAF-D1E7AE8BE90B}" type="pres">
      <dgm:prSet presAssocID="{2F3363E0-644E-4366-8EA9-1F01C64265AB}" presName="parTx" presStyleLbl="revTx" presStyleIdx="0" presStyleCnt="3">
        <dgm:presLayoutVars>
          <dgm:chMax val="0"/>
          <dgm:chPref val="0"/>
        </dgm:presLayoutVars>
      </dgm:prSet>
      <dgm:spPr/>
    </dgm:pt>
    <dgm:pt modelId="{200BC317-97A1-474B-B402-4C31ABDBE71B}" type="pres">
      <dgm:prSet presAssocID="{3B735AD1-529D-4376-B2A0-3A1EC9B7CEC2}" presName="sibTrans" presStyleCnt="0"/>
      <dgm:spPr/>
    </dgm:pt>
    <dgm:pt modelId="{A082A0FB-F5BC-43E4-8C8B-23A76D6B3571}" type="pres">
      <dgm:prSet presAssocID="{C54CA2A1-C4AE-457C-8B67-0E3511F5E134}" presName="compNode" presStyleCnt="0"/>
      <dgm:spPr/>
    </dgm:pt>
    <dgm:pt modelId="{3C0606B0-563F-472A-9B2E-8DBE2C4BBEEC}" type="pres">
      <dgm:prSet presAssocID="{C54CA2A1-C4AE-457C-8B67-0E3511F5E134}" presName="bgRect" presStyleLbl="bgShp" presStyleIdx="1" presStyleCnt="3"/>
      <dgm:spPr/>
    </dgm:pt>
    <dgm:pt modelId="{E940D41D-B053-4AF9-8228-610C2191EDCB}" type="pres">
      <dgm:prSet presAssocID="{C54CA2A1-C4AE-457C-8B67-0E3511F5E1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ffee"/>
        </a:ext>
      </dgm:extLst>
    </dgm:pt>
    <dgm:pt modelId="{9207DF17-58B8-432E-904E-A4F54A0EC8E1}" type="pres">
      <dgm:prSet presAssocID="{C54CA2A1-C4AE-457C-8B67-0E3511F5E134}" presName="spaceRect" presStyleCnt="0"/>
      <dgm:spPr/>
    </dgm:pt>
    <dgm:pt modelId="{A7B2ACA5-4CF3-40E9-ADEB-78A594A13A83}" type="pres">
      <dgm:prSet presAssocID="{C54CA2A1-C4AE-457C-8B67-0E3511F5E134}" presName="parTx" presStyleLbl="revTx" presStyleIdx="1" presStyleCnt="3">
        <dgm:presLayoutVars>
          <dgm:chMax val="0"/>
          <dgm:chPref val="0"/>
        </dgm:presLayoutVars>
      </dgm:prSet>
      <dgm:spPr/>
    </dgm:pt>
    <dgm:pt modelId="{A6C56657-4F0D-4FC9-B182-6FD6E21A3D7C}" type="pres">
      <dgm:prSet presAssocID="{87790D81-B0C3-49A0-82E1-4F64D57CA63D}" presName="sibTrans" presStyleCnt="0"/>
      <dgm:spPr/>
    </dgm:pt>
    <dgm:pt modelId="{76CA3973-AD2C-4D70-B1F4-4A22EE0E8C1F}" type="pres">
      <dgm:prSet presAssocID="{8BC69449-4532-464D-BE74-53BB593FB340}" presName="compNode" presStyleCnt="0"/>
      <dgm:spPr/>
    </dgm:pt>
    <dgm:pt modelId="{16207DB2-0E39-43CD-8B61-B7675F325573}" type="pres">
      <dgm:prSet presAssocID="{8BC69449-4532-464D-BE74-53BB593FB340}" presName="bgRect" presStyleLbl="bgShp" presStyleIdx="2" presStyleCnt="3"/>
      <dgm:spPr/>
    </dgm:pt>
    <dgm:pt modelId="{F5B1AEB1-009C-452D-A8E8-9FC0F35C74FD}" type="pres">
      <dgm:prSet presAssocID="{8BC69449-4532-464D-BE74-53BB593FB3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9BF7C4E-8B66-40E3-BC18-F7EAD55C360F}" type="pres">
      <dgm:prSet presAssocID="{8BC69449-4532-464D-BE74-53BB593FB340}" presName="spaceRect" presStyleCnt="0"/>
      <dgm:spPr/>
    </dgm:pt>
    <dgm:pt modelId="{A4B62490-D09F-4D34-BF6B-67431FA8C380}" type="pres">
      <dgm:prSet presAssocID="{8BC69449-4532-464D-BE74-53BB593FB340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DC05155-73AD-46FD-83D3-210B36529503}" type="presOf" srcId="{2F3363E0-644E-4366-8EA9-1F01C64265AB}" destId="{8D01E06A-F869-48B6-8FAF-D1E7AE8BE90B}" srcOrd="0" destOrd="0" presId="urn:microsoft.com/office/officeart/2018/2/layout/IconVerticalSolidList"/>
    <dgm:cxn modelId="{DC777577-274C-4395-96DF-42B4682EEE6C}" srcId="{0062B19C-74F7-44CA-AF1F-2DED855A7F14}" destId="{8BC69449-4532-464D-BE74-53BB593FB340}" srcOrd="2" destOrd="0" parTransId="{EF96DCE0-21B0-4877-891C-33BB7D3B294D}" sibTransId="{C7C63890-FE43-43BF-AA7F-26139B879C2F}"/>
    <dgm:cxn modelId="{7DD3CF83-22EE-4BB7-91B7-7E88534CF0E9}" type="presOf" srcId="{0062B19C-74F7-44CA-AF1F-2DED855A7F14}" destId="{BE40A9A9-C788-484F-BF3C-E50F4CFAA833}" srcOrd="0" destOrd="0" presId="urn:microsoft.com/office/officeart/2018/2/layout/IconVerticalSolidList"/>
    <dgm:cxn modelId="{95A0C09A-4FC9-46F7-A1A6-44B85FF9298B}" type="presOf" srcId="{C54CA2A1-C4AE-457C-8B67-0E3511F5E134}" destId="{A7B2ACA5-4CF3-40E9-ADEB-78A594A13A83}" srcOrd="0" destOrd="0" presId="urn:microsoft.com/office/officeart/2018/2/layout/IconVerticalSolidList"/>
    <dgm:cxn modelId="{591785C4-404F-4736-9BCB-0B32E42B08DA}" srcId="{0062B19C-74F7-44CA-AF1F-2DED855A7F14}" destId="{2F3363E0-644E-4366-8EA9-1F01C64265AB}" srcOrd="0" destOrd="0" parTransId="{49B911BA-D066-4998-9EB6-51066F4BC00A}" sibTransId="{3B735AD1-529D-4376-B2A0-3A1EC9B7CEC2}"/>
    <dgm:cxn modelId="{E489B3CE-FB1D-42CA-9AF2-E7C1EC4A900A}" srcId="{0062B19C-74F7-44CA-AF1F-2DED855A7F14}" destId="{C54CA2A1-C4AE-457C-8B67-0E3511F5E134}" srcOrd="1" destOrd="0" parTransId="{D33643F3-819E-4DD8-8850-EF698A63EE13}" sibTransId="{87790D81-B0C3-49A0-82E1-4F64D57CA63D}"/>
    <dgm:cxn modelId="{50B78DD9-23DB-461B-AFD9-6D503EC894C2}" type="presOf" srcId="{8BC69449-4532-464D-BE74-53BB593FB340}" destId="{A4B62490-D09F-4D34-BF6B-67431FA8C380}" srcOrd="0" destOrd="0" presId="urn:microsoft.com/office/officeart/2018/2/layout/IconVerticalSolidList"/>
    <dgm:cxn modelId="{49B929A7-0DAD-487E-90B3-0975B1BB0D9F}" type="presParOf" srcId="{BE40A9A9-C788-484F-BF3C-E50F4CFAA833}" destId="{E6EA6ABA-63C1-45A5-8236-F6877B52404F}" srcOrd="0" destOrd="0" presId="urn:microsoft.com/office/officeart/2018/2/layout/IconVerticalSolidList"/>
    <dgm:cxn modelId="{B7994AEA-951B-4770-B37A-114834916066}" type="presParOf" srcId="{E6EA6ABA-63C1-45A5-8236-F6877B52404F}" destId="{FDF70A3A-FC4C-4A45-802E-9F5E931E82E1}" srcOrd="0" destOrd="0" presId="urn:microsoft.com/office/officeart/2018/2/layout/IconVerticalSolidList"/>
    <dgm:cxn modelId="{0AB27B5B-BCA1-4E0F-B95A-DE1DD16CBE59}" type="presParOf" srcId="{E6EA6ABA-63C1-45A5-8236-F6877B52404F}" destId="{2501733C-04F3-4287-9335-E19FA36A2A00}" srcOrd="1" destOrd="0" presId="urn:microsoft.com/office/officeart/2018/2/layout/IconVerticalSolidList"/>
    <dgm:cxn modelId="{6A3BA04E-529F-4759-8AD8-32D6DA6E2AB6}" type="presParOf" srcId="{E6EA6ABA-63C1-45A5-8236-F6877B52404F}" destId="{88C26F72-FC73-4862-AE5A-8F685C97F431}" srcOrd="2" destOrd="0" presId="urn:microsoft.com/office/officeart/2018/2/layout/IconVerticalSolidList"/>
    <dgm:cxn modelId="{E2E91EBE-C41F-4677-A2BA-7BF751676B42}" type="presParOf" srcId="{E6EA6ABA-63C1-45A5-8236-F6877B52404F}" destId="{8D01E06A-F869-48B6-8FAF-D1E7AE8BE90B}" srcOrd="3" destOrd="0" presId="urn:microsoft.com/office/officeart/2018/2/layout/IconVerticalSolidList"/>
    <dgm:cxn modelId="{242945AD-1B15-4D8D-946B-541E7F91E53D}" type="presParOf" srcId="{BE40A9A9-C788-484F-BF3C-E50F4CFAA833}" destId="{200BC317-97A1-474B-B402-4C31ABDBE71B}" srcOrd="1" destOrd="0" presId="urn:microsoft.com/office/officeart/2018/2/layout/IconVerticalSolidList"/>
    <dgm:cxn modelId="{94FE7BC1-7930-4897-84A2-05EE86339113}" type="presParOf" srcId="{BE40A9A9-C788-484F-BF3C-E50F4CFAA833}" destId="{A082A0FB-F5BC-43E4-8C8B-23A76D6B3571}" srcOrd="2" destOrd="0" presId="urn:microsoft.com/office/officeart/2018/2/layout/IconVerticalSolidList"/>
    <dgm:cxn modelId="{49009E28-DE7F-4414-9671-6E0AC13365AE}" type="presParOf" srcId="{A082A0FB-F5BC-43E4-8C8B-23A76D6B3571}" destId="{3C0606B0-563F-472A-9B2E-8DBE2C4BBEEC}" srcOrd="0" destOrd="0" presId="urn:microsoft.com/office/officeart/2018/2/layout/IconVerticalSolidList"/>
    <dgm:cxn modelId="{6A919CBA-0167-4663-8276-432118E47F64}" type="presParOf" srcId="{A082A0FB-F5BC-43E4-8C8B-23A76D6B3571}" destId="{E940D41D-B053-4AF9-8228-610C2191EDCB}" srcOrd="1" destOrd="0" presId="urn:microsoft.com/office/officeart/2018/2/layout/IconVerticalSolidList"/>
    <dgm:cxn modelId="{45B4B0AB-B3E6-4F49-933F-81B3EBAEA283}" type="presParOf" srcId="{A082A0FB-F5BC-43E4-8C8B-23A76D6B3571}" destId="{9207DF17-58B8-432E-904E-A4F54A0EC8E1}" srcOrd="2" destOrd="0" presId="urn:microsoft.com/office/officeart/2018/2/layout/IconVerticalSolidList"/>
    <dgm:cxn modelId="{0E36CDDF-99A3-4299-B4BC-AD2D1AEBBDEC}" type="presParOf" srcId="{A082A0FB-F5BC-43E4-8C8B-23A76D6B3571}" destId="{A7B2ACA5-4CF3-40E9-ADEB-78A594A13A83}" srcOrd="3" destOrd="0" presId="urn:microsoft.com/office/officeart/2018/2/layout/IconVerticalSolidList"/>
    <dgm:cxn modelId="{13EB6B48-F03F-4FA9-9586-ADBA0CA52C68}" type="presParOf" srcId="{BE40A9A9-C788-484F-BF3C-E50F4CFAA833}" destId="{A6C56657-4F0D-4FC9-B182-6FD6E21A3D7C}" srcOrd="3" destOrd="0" presId="urn:microsoft.com/office/officeart/2018/2/layout/IconVerticalSolidList"/>
    <dgm:cxn modelId="{0E9C898D-67AF-44C8-9383-1DD97E7FD49C}" type="presParOf" srcId="{BE40A9A9-C788-484F-BF3C-E50F4CFAA833}" destId="{76CA3973-AD2C-4D70-B1F4-4A22EE0E8C1F}" srcOrd="4" destOrd="0" presId="urn:microsoft.com/office/officeart/2018/2/layout/IconVerticalSolidList"/>
    <dgm:cxn modelId="{A1CFFE58-BE07-4401-A0AC-8EDD65B34123}" type="presParOf" srcId="{76CA3973-AD2C-4D70-B1F4-4A22EE0E8C1F}" destId="{16207DB2-0E39-43CD-8B61-B7675F325573}" srcOrd="0" destOrd="0" presId="urn:microsoft.com/office/officeart/2018/2/layout/IconVerticalSolidList"/>
    <dgm:cxn modelId="{E6F3639E-D47D-4E7B-B88A-7E910FCE5BC9}" type="presParOf" srcId="{76CA3973-AD2C-4D70-B1F4-4A22EE0E8C1F}" destId="{F5B1AEB1-009C-452D-A8E8-9FC0F35C74FD}" srcOrd="1" destOrd="0" presId="urn:microsoft.com/office/officeart/2018/2/layout/IconVerticalSolidList"/>
    <dgm:cxn modelId="{759DBEA1-2B44-44A9-B405-534DDAA9C37A}" type="presParOf" srcId="{76CA3973-AD2C-4D70-B1F4-4A22EE0E8C1F}" destId="{D9BF7C4E-8B66-40E3-BC18-F7EAD55C360F}" srcOrd="2" destOrd="0" presId="urn:microsoft.com/office/officeart/2018/2/layout/IconVerticalSolidList"/>
    <dgm:cxn modelId="{3F0FB16C-4691-4E87-8B38-8AA7A6E235FF}" type="presParOf" srcId="{76CA3973-AD2C-4D70-B1F4-4A22EE0E8C1F}" destId="{A4B62490-D09F-4D34-BF6B-67431FA8C3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7F5208-DF4B-4B08-B93C-417BD97E795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B5B742-D632-4871-BE74-B676ADE022E5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perfboard</a:t>
          </a:r>
          <a:r>
            <a:rPr lang="en-US" dirty="0"/>
            <a:t>/Veroboard instead of breadboard to reduce noise while testing</a:t>
          </a:r>
        </a:p>
      </dgm:t>
    </dgm:pt>
    <dgm:pt modelId="{D131310B-288F-4BD4-A474-34C8704F8CF4}" type="parTrans" cxnId="{4DAFFBE9-010F-4B47-99E3-60FC69B00E6D}">
      <dgm:prSet/>
      <dgm:spPr/>
      <dgm:t>
        <a:bodyPr/>
        <a:lstStyle/>
        <a:p>
          <a:endParaRPr lang="en-US"/>
        </a:p>
      </dgm:t>
    </dgm:pt>
    <dgm:pt modelId="{B95E2D1A-6CB1-4D66-8304-53B7494BAE52}" type="sibTrans" cxnId="{4DAFFBE9-010F-4B47-99E3-60FC69B00E6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8707E25F-1461-403D-B31F-271C16E91442}">
      <dgm:prSet/>
      <dgm:spPr/>
      <dgm:t>
        <a:bodyPr/>
        <a:lstStyle/>
        <a:p>
          <a:r>
            <a:rPr lang="en-US"/>
            <a:t>Use 3 LEDs as distance measurement (like a traffic light system)</a:t>
          </a:r>
        </a:p>
      </dgm:t>
    </dgm:pt>
    <dgm:pt modelId="{DB4E90A6-B3A9-418D-BF66-7CF17187F2BC}" type="parTrans" cxnId="{6F969B1E-9235-492E-AA37-F630E5101DAF}">
      <dgm:prSet/>
      <dgm:spPr/>
      <dgm:t>
        <a:bodyPr/>
        <a:lstStyle/>
        <a:p>
          <a:endParaRPr lang="en-US"/>
        </a:p>
      </dgm:t>
    </dgm:pt>
    <dgm:pt modelId="{E4F5E8FD-BDCC-40FF-9980-C62C47769529}" type="sibTrans" cxnId="{6F969B1E-9235-492E-AA37-F630E5101DAF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1F98947-C880-4BCC-B504-E0D8EC470C73}">
      <dgm:prSet/>
      <dgm:spPr/>
      <dgm:t>
        <a:bodyPr/>
        <a:lstStyle/>
        <a:p>
          <a:r>
            <a:rPr lang="en-US"/>
            <a:t>Use advanced CFAR algorithm to get accurate results</a:t>
          </a:r>
        </a:p>
      </dgm:t>
    </dgm:pt>
    <dgm:pt modelId="{ED29634C-F77C-441A-998A-CB5BB4EB562D}" type="parTrans" cxnId="{76C6A8EA-6444-4F4C-AA32-598D4C4F3E6A}">
      <dgm:prSet/>
      <dgm:spPr/>
      <dgm:t>
        <a:bodyPr/>
        <a:lstStyle/>
        <a:p>
          <a:endParaRPr lang="en-US"/>
        </a:p>
      </dgm:t>
    </dgm:pt>
    <dgm:pt modelId="{DE28A057-4908-480A-942A-E3F0406736E7}" type="sibTrans" cxnId="{76C6A8EA-6444-4F4C-AA32-598D4C4F3E6A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3D5BDB27-DD85-4DB0-AA1F-615BA23C00DF}" type="pres">
      <dgm:prSet presAssocID="{C87F5208-DF4B-4B08-B93C-417BD97E7956}" presName="Name0" presStyleCnt="0">
        <dgm:presLayoutVars>
          <dgm:animLvl val="lvl"/>
          <dgm:resizeHandles val="exact"/>
        </dgm:presLayoutVars>
      </dgm:prSet>
      <dgm:spPr/>
    </dgm:pt>
    <dgm:pt modelId="{7DC19E0A-6B44-4B0B-AF05-3AA8AA587CF6}" type="pres">
      <dgm:prSet presAssocID="{48B5B742-D632-4871-BE74-B676ADE022E5}" presName="compositeNode" presStyleCnt="0">
        <dgm:presLayoutVars>
          <dgm:bulletEnabled val="1"/>
        </dgm:presLayoutVars>
      </dgm:prSet>
      <dgm:spPr/>
    </dgm:pt>
    <dgm:pt modelId="{54EF108F-3EA8-4C53-BC37-C6B894EF9458}" type="pres">
      <dgm:prSet presAssocID="{48B5B742-D632-4871-BE74-B676ADE022E5}" presName="bgRect" presStyleLbl="bgAccFollowNode1" presStyleIdx="0" presStyleCnt="3"/>
      <dgm:spPr/>
    </dgm:pt>
    <dgm:pt modelId="{3C4A3846-2283-48C7-AF43-55B78066283A}" type="pres">
      <dgm:prSet presAssocID="{B95E2D1A-6CB1-4D66-8304-53B7494BAE5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7EB1CC8B-135D-44D3-B2E1-A62BA2EC3CBE}" type="pres">
      <dgm:prSet presAssocID="{48B5B742-D632-4871-BE74-B676ADE022E5}" presName="bottomLine" presStyleLbl="alignNode1" presStyleIdx="1" presStyleCnt="6">
        <dgm:presLayoutVars/>
      </dgm:prSet>
      <dgm:spPr/>
    </dgm:pt>
    <dgm:pt modelId="{AB74C3F5-C450-42C7-A958-D7150062CF95}" type="pres">
      <dgm:prSet presAssocID="{48B5B742-D632-4871-BE74-B676ADE022E5}" presName="nodeText" presStyleLbl="bgAccFollowNode1" presStyleIdx="0" presStyleCnt="3">
        <dgm:presLayoutVars>
          <dgm:bulletEnabled val="1"/>
        </dgm:presLayoutVars>
      </dgm:prSet>
      <dgm:spPr/>
    </dgm:pt>
    <dgm:pt modelId="{3ADEAD16-E9DF-4DB6-B5A6-79E5CB603813}" type="pres">
      <dgm:prSet presAssocID="{B95E2D1A-6CB1-4D66-8304-53B7494BAE52}" presName="sibTrans" presStyleCnt="0"/>
      <dgm:spPr/>
    </dgm:pt>
    <dgm:pt modelId="{2F605634-A19E-43E4-9CE5-8F50082530CF}" type="pres">
      <dgm:prSet presAssocID="{8707E25F-1461-403D-B31F-271C16E91442}" presName="compositeNode" presStyleCnt="0">
        <dgm:presLayoutVars>
          <dgm:bulletEnabled val="1"/>
        </dgm:presLayoutVars>
      </dgm:prSet>
      <dgm:spPr/>
    </dgm:pt>
    <dgm:pt modelId="{769D810E-831B-4B4A-A65E-43F6DF17F44D}" type="pres">
      <dgm:prSet presAssocID="{8707E25F-1461-403D-B31F-271C16E91442}" presName="bgRect" presStyleLbl="bgAccFollowNode1" presStyleIdx="1" presStyleCnt="3"/>
      <dgm:spPr/>
    </dgm:pt>
    <dgm:pt modelId="{9E07B135-15DC-43DC-A3E4-3B7C09EC252D}" type="pres">
      <dgm:prSet presAssocID="{E4F5E8FD-BDCC-40FF-9980-C62C47769529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4A5E9756-1ADD-4730-8A5A-D3F618F28BE5}" type="pres">
      <dgm:prSet presAssocID="{8707E25F-1461-403D-B31F-271C16E91442}" presName="bottomLine" presStyleLbl="alignNode1" presStyleIdx="3" presStyleCnt="6">
        <dgm:presLayoutVars/>
      </dgm:prSet>
      <dgm:spPr/>
    </dgm:pt>
    <dgm:pt modelId="{19F44DF9-29BB-4117-9DA0-FF25F9173467}" type="pres">
      <dgm:prSet presAssocID="{8707E25F-1461-403D-B31F-271C16E91442}" presName="nodeText" presStyleLbl="bgAccFollowNode1" presStyleIdx="1" presStyleCnt="3">
        <dgm:presLayoutVars>
          <dgm:bulletEnabled val="1"/>
        </dgm:presLayoutVars>
      </dgm:prSet>
      <dgm:spPr/>
    </dgm:pt>
    <dgm:pt modelId="{9605E018-978F-408F-A049-4DC2569C3EDA}" type="pres">
      <dgm:prSet presAssocID="{E4F5E8FD-BDCC-40FF-9980-C62C47769529}" presName="sibTrans" presStyleCnt="0"/>
      <dgm:spPr/>
    </dgm:pt>
    <dgm:pt modelId="{5561B0F6-E769-4371-9FCE-760FE961DA7F}" type="pres">
      <dgm:prSet presAssocID="{C1F98947-C880-4BCC-B504-E0D8EC470C73}" presName="compositeNode" presStyleCnt="0">
        <dgm:presLayoutVars>
          <dgm:bulletEnabled val="1"/>
        </dgm:presLayoutVars>
      </dgm:prSet>
      <dgm:spPr/>
    </dgm:pt>
    <dgm:pt modelId="{7BFFEC89-3988-4D13-B022-BC03BF39B8DD}" type="pres">
      <dgm:prSet presAssocID="{C1F98947-C880-4BCC-B504-E0D8EC470C73}" presName="bgRect" presStyleLbl="bgAccFollowNode1" presStyleIdx="2" presStyleCnt="3"/>
      <dgm:spPr/>
    </dgm:pt>
    <dgm:pt modelId="{890073BA-74B4-4193-A2C0-823535B1EE09}" type="pres">
      <dgm:prSet presAssocID="{DE28A057-4908-480A-942A-E3F0406736E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840A376F-C02E-4072-ADD8-28159CB5B051}" type="pres">
      <dgm:prSet presAssocID="{C1F98947-C880-4BCC-B504-E0D8EC470C73}" presName="bottomLine" presStyleLbl="alignNode1" presStyleIdx="5" presStyleCnt="6">
        <dgm:presLayoutVars/>
      </dgm:prSet>
      <dgm:spPr/>
    </dgm:pt>
    <dgm:pt modelId="{8D95D7B5-D836-44A2-AC8F-D53942295030}" type="pres">
      <dgm:prSet presAssocID="{C1F98947-C880-4BCC-B504-E0D8EC470C73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45987D05-7BD7-4B7C-8794-5A2711F3B527}" type="presOf" srcId="{8707E25F-1461-403D-B31F-271C16E91442}" destId="{19F44DF9-29BB-4117-9DA0-FF25F9173467}" srcOrd="1" destOrd="0" presId="urn:microsoft.com/office/officeart/2016/7/layout/BasicLinearProcessNumbered"/>
    <dgm:cxn modelId="{0DDEDD13-582B-455C-80E5-94CF8BD4DD7F}" type="presOf" srcId="{8707E25F-1461-403D-B31F-271C16E91442}" destId="{769D810E-831B-4B4A-A65E-43F6DF17F44D}" srcOrd="0" destOrd="0" presId="urn:microsoft.com/office/officeart/2016/7/layout/BasicLinearProcessNumbered"/>
    <dgm:cxn modelId="{6F969B1E-9235-492E-AA37-F630E5101DAF}" srcId="{C87F5208-DF4B-4B08-B93C-417BD97E7956}" destId="{8707E25F-1461-403D-B31F-271C16E91442}" srcOrd="1" destOrd="0" parTransId="{DB4E90A6-B3A9-418D-BF66-7CF17187F2BC}" sibTransId="{E4F5E8FD-BDCC-40FF-9980-C62C47769529}"/>
    <dgm:cxn modelId="{98B83A32-204F-4DFC-BED7-36CDC2DB1C89}" type="presOf" srcId="{C1F98947-C880-4BCC-B504-E0D8EC470C73}" destId="{8D95D7B5-D836-44A2-AC8F-D53942295030}" srcOrd="1" destOrd="0" presId="urn:microsoft.com/office/officeart/2016/7/layout/BasicLinearProcessNumbered"/>
    <dgm:cxn modelId="{C755FD63-4C2F-4E4A-B6F4-CE53AA3B3A19}" type="presOf" srcId="{E4F5E8FD-BDCC-40FF-9980-C62C47769529}" destId="{9E07B135-15DC-43DC-A3E4-3B7C09EC252D}" srcOrd="0" destOrd="0" presId="urn:microsoft.com/office/officeart/2016/7/layout/BasicLinearProcessNumbered"/>
    <dgm:cxn modelId="{EBA2ED7E-DD12-4A6B-B7DB-01A15C799238}" type="presOf" srcId="{C87F5208-DF4B-4B08-B93C-417BD97E7956}" destId="{3D5BDB27-DD85-4DB0-AA1F-615BA23C00DF}" srcOrd="0" destOrd="0" presId="urn:microsoft.com/office/officeart/2016/7/layout/BasicLinearProcessNumbered"/>
    <dgm:cxn modelId="{467F697F-A6BB-4923-BF5B-51E5F1390096}" type="presOf" srcId="{48B5B742-D632-4871-BE74-B676ADE022E5}" destId="{AB74C3F5-C450-42C7-A958-D7150062CF95}" srcOrd="1" destOrd="0" presId="urn:microsoft.com/office/officeart/2016/7/layout/BasicLinearProcessNumbered"/>
    <dgm:cxn modelId="{B0CBE483-8A83-4BE0-9F7C-646E4FA33CAB}" type="presOf" srcId="{48B5B742-D632-4871-BE74-B676ADE022E5}" destId="{54EF108F-3EA8-4C53-BC37-C6B894EF9458}" srcOrd="0" destOrd="0" presId="urn:microsoft.com/office/officeart/2016/7/layout/BasicLinearProcessNumbered"/>
    <dgm:cxn modelId="{CD70C99E-5153-41C8-9267-CFCD0006E43B}" type="presOf" srcId="{B95E2D1A-6CB1-4D66-8304-53B7494BAE52}" destId="{3C4A3846-2283-48C7-AF43-55B78066283A}" srcOrd="0" destOrd="0" presId="urn:microsoft.com/office/officeart/2016/7/layout/BasicLinearProcessNumbered"/>
    <dgm:cxn modelId="{39B36FAB-DCAB-4473-A1C2-C7E544C12513}" type="presOf" srcId="{DE28A057-4908-480A-942A-E3F0406736E7}" destId="{890073BA-74B4-4193-A2C0-823535B1EE09}" srcOrd="0" destOrd="0" presId="urn:microsoft.com/office/officeart/2016/7/layout/BasicLinearProcessNumbered"/>
    <dgm:cxn modelId="{E06365DC-777B-4575-AF34-453E1CF90AFE}" type="presOf" srcId="{C1F98947-C880-4BCC-B504-E0D8EC470C73}" destId="{7BFFEC89-3988-4D13-B022-BC03BF39B8DD}" srcOrd="0" destOrd="0" presId="urn:microsoft.com/office/officeart/2016/7/layout/BasicLinearProcessNumbered"/>
    <dgm:cxn modelId="{4DAFFBE9-010F-4B47-99E3-60FC69B00E6D}" srcId="{C87F5208-DF4B-4B08-B93C-417BD97E7956}" destId="{48B5B742-D632-4871-BE74-B676ADE022E5}" srcOrd="0" destOrd="0" parTransId="{D131310B-288F-4BD4-A474-34C8704F8CF4}" sibTransId="{B95E2D1A-6CB1-4D66-8304-53B7494BAE52}"/>
    <dgm:cxn modelId="{76C6A8EA-6444-4F4C-AA32-598D4C4F3E6A}" srcId="{C87F5208-DF4B-4B08-B93C-417BD97E7956}" destId="{C1F98947-C880-4BCC-B504-E0D8EC470C73}" srcOrd="2" destOrd="0" parTransId="{ED29634C-F77C-441A-998A-CB5BB4EB562D}" sibTransId="{DE28A057-4908-480A-942A-E3F0406736E7}"/>
    <dgm:cxn modelId="{7C294302-2D75-4C12-A08B-08B84B2BAB87}" type="presParOf" srcId="{3D5BDB27-DD85-4DB0-AA1F-615BA23C00DF}" destId="{7DC19E0A-6B44-4B0B-AF05-3AA8AA587CF6}" srcOrd="0" destOrd="0" presId="urn:microsoft.com/office/officeart/2016/7/layout/BasicLinearProcessNumbered"/>
    <dgm:cxn modelId="{FC1BC82E-2FD2-47FD-AE56-A43AD668089B}" type="presParOf" srcId="{7DC19E0A-6B44-4B0B-AF05-3AA8AA587CF6}" destId="{54EF108F-3EA8-4C53-BC37-C6B894EF9458}" srcOrd="0" destOrd="0" presId="urn:microsoft.com/office/officeart/2016/7/layout/BasicLinearProcessNumbered"/>
    <dgm:cxn modelId="{98ED4AE5-0675-4A51-B3BC-BD698B6957E7}" type="presParOf" srcId="{7DC19E0A-6B44-4B0B-AF05-3AA8AA587CF6}" destId="{3C4A3846-2283-48C7-AF43-55B78066283A}" srcOrd="1" destOrd="0" presId="urn:microsoft.com/office/officeart/2016/7/layout/BasicLinearProcessNumbered"/>
    <dgm:cxn modelId="{9741F97C-5CFB-4593-A00D-58965F02E837}" type="presParOf" srcId="{7DC19E0A-6B44-4B0B-AF05-3AA8AA587CF6}" destId="{7EB1CC8B-135D-44D3-B2E1-A62BA2EC3CBE}" srcOrd="2" destOrd="0" presId="urn:microsoft.com/office/officeart/2016/7/layout/BasicLinearProcessNumbered"/>
    <dgm:cxn modelId="{C8FF9CE7-90B9-485B-88FC-7D97F7A46B67}" type="presParOf" srcId="{7DC19E0A-6B44-4B0B-AF05-3AA8AA587CF6}" destId="{AB74C3F5-C450-42C7-A958-D7150062CF95}" srcOrd="3" destOrd="0" presId="urn:microsoft.com/office/officeart/2016/7/layout/BasicLinearProcessNumbered"/>
    <dgm:cxn modelId="{E36D7C0C-372E-4A70-A50C-23D9E7D816B9}" type="presParOf" srcId="{3D5BDB27-DD85-4DB0-AA1F-615BA23C00DF}" destId="{3ADEAD16-E9DF-4DB6-B5A6-79E5CB603813}" srcOrd="1" destOrd="0" presId="urn:microsoft.com/office/officeart/2016/7/layout/BasicLinearProcessNumbered"/>
    <dgm:cxn modelId="{FA2741F3-8406-4CA7-83E5-275E51720FB3}" type="presParOf" srcId="{3D5BDB27-DD85-4DB0-AA1F-615BA23C00DF}" destId="{2F605634-A19E-43E4-9CE5-8F50082530CF}" srcOrd="2" destOrd="0" presId="urn:microsoft.com/office/officeart/2016/7/layout/BasicLinearProcessNumbered"/>
    <dgm:cxn modelId="{54B4B351-3BB4-453B-8085-C79B4E2005E7}" type="presParOf" srcId="{2F605634-A19E-43E4-9CE5-8F50082530CF}" destId="{769D810E-831B-4B4A-A65E-43F6DF17F44D}" srcOrd="0" destOrd="0" presId="urn:microsoft.com/office/officeart/2016/7/layout/BasicLinearProcessNumbered"/>
    <dgm:cxn modelId="{38F77D70-7A9B-4C31-BDA1-909FCB534AAA}" type="presParOf" srcId="{2F605634-A19E-43E4-9CE5-8F50082530CF}" destId="{9E07B135-15DC-43DC-A3E4-3B7C09EC252D}" srcOrd="1" destOrd="0" presId="urn:microsoft.com/office/officeart/2016/7/layout/BasicLinearProcessNumbered"/>
    <dgm:cxn modelId="{29EEE794-A465-4215-841E-20A0D50B580A}" type="presParOf" srcId="{2F605634-A19E-43E4-9CE5-8F50082530CF}" destId="{4A5E9756-1ADD-4730-8A5A-D3F618F28BE5}" srcOrd="2" destOrd="0" presId="urn:microsoft.com/office/officeart/2016/7/layout/BasicLinearProcessNumbered"/>
    <dgm:cxn modelId="{2EECA899-13F3-44C4-8953-5404A54DC23A}" type="presParOf" srcId="{2F605634-A19E-43E4-9CE5-8F50082530CF}" destId="{19F44DF9-29BB-4117-9DA0-FF25F9173467}" srcOrd="3" destOrd="0" presId="urn:microsoft.com/office/officeart/2016/7/layout/BasicLinearProcessNumbered"/>
    <dgm:cxn modelId="{58C77BBE-CAD8-480F-8C81-1F52FC9B66E0}" type="presParOf" srcId="{3D5BDB27-DD85-4DB0-AA1F-615BA23C00DF}" destId="{9605E018-978F-408F-A049-4DC2569C3EDA}" srcOrd="3" destOrd="0" presId="urn:microsoft.com/office/officeart/2016/7/layout/BasicLinearProcessNumbered"/>
    <dgm:cxn modelId="{12C3D9B7-3A8D-469E-8254-F9C4B8CDBAF5}" type="presParOf" srcId="{3D5BDB27-DD85-4DB0-AA1F-615BA23C00DF}" destId="{5561B0F6-E769-4371-9FCE-760FE961DA7F}" srcOrd="4" destOrd="0" presId="urn:microsoft.com/office/officeart/2016/7/layout/BasicLinearProcessNumbered"/>
    <dgm:cxn modelId="{34F6CB7D-2542-4BBD-9F3D-ADB20019F5F2}" type="presParOf" srcId="{5561B0F6-E769-4371-9FCE-760FE961DA7F}" destId="{7BFFEC89-3988-4D13-B022-BC03BF39B8DD}" srcOrd="0" destOrd="0" presId="urn:microsoft.com/office/officeart/2016/7/layout/BasicLinearProcessNumbered"/>
    <dgm:cxn modelId="{6D283463-A50E-4605-A533-63494AD79968}" type="presParOf" srcId="{5561B0F6-E769-4371-9FCE-760FE961DA7F}" destId="{890073BA-74B4-4193-A2C0-823535B1EE09}" srcOrd="1" destOrd="0" presId="urn:microsoft.com/office/officeart/2016/7/layout/BasicLinearProcessNumbered"/>
    <dgm:cxn modelId="{A3D162FD-8AB4-42A2-862A-6B1AAD0C1F07}" type="presParOf" srcId="{5561B0F6-E769-4371-9FCE-760FE961DA7F}" destId="{840A376F-C02E-4072-ADD8-28159CB5B051}" srcOrd="2" destOrd="0" presId="urn:microsoft.com/office/officeart/2016/7/layout/BasicLinearProcessNumbered"/>
    <dgm:cxn modelId="{6DD1C40A-810F-49C5-ACFA-6AA8450F01FD}" type="presParOf" srcId="{5561B0F6-E769-4371-9FCE-760FE961DA7F}" destId="{8D95D7B5-D836-44A2-AC8F-D5394229503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F70A3A-FC4C-4A45-802E-9F5E931E82E1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1733C-04F3-4287-9335-E19FA36A2A00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01E06A-F869-48B6-8FAF-D1E7AE8BE90B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Build up a system concept</a:t>
          </a:r>
        </a:p>
      </dsp:txBody>
      <dsp:txXfrm>
        <a:off x="1435590" y="531"/>
        <a:ext cx="9080009" cy="1242935"/>
      </dsp:txXfrm>
    </dsp:sp>
    <dsp:sp modelId="{3C0606B0-563F-472A-9B2E-8DBE2C4BBEEC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0D41D-B053-4AF9-8228-610C2191EDC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2ACA5-4CF3-40E9-ADEB-78A594A13A83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Break down the requirements</a:t>
          </a:r>
        </a:p>
      </dsp:txBody>
      <dsp:txXfrm>
        <a:off x="1435590" y="1554201"/>
        <a:ext cx="9080009" cy="1242935"/>
      </dsp:txXfrm>
    </dsp:sp>
    <dsp:sp modelId="{16207DB2-0E39-43CD-8B61-B7675F325573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1AEB1-009C-452D-A8E8-9FC0F35C74FD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B62490-D09F-4D34-BF6B-67431FA8C380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Circuit, PCB and Software development</a:t>
          </a:r>
        </a:p>
      </dsp:txBody>
      <dsp:txXfrm>
        <a:off x="1435590" y="3107870"/>
        <a:ext cx="9080009" cy="12429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F108F-3EA8-4C53-BC37-C6B894EF9458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Use </a:t>
          </a:r>
          <a:r>
            <a:rPr lang="en-US" sz="2400" kern="1200" dirty="0" err="1"/>
            <a:t>perfboard</a:t>
          </a:r>
          <a:r>
            <a:rPr lang="en-US" sz="2400" kern="1200" dirty="0"/>
            <a:t>/Veroboard instead of breadboard to reduce noise while testing</a:t>
          </a:r>
        </a:p>
      </dsp:txBody>
      <dsp:txXfrm>
        <a:off x="0" y="1653508"/>
        <a:ext cx="3286125" cy="2610802"/>
      </dsp:txXfrm>
    </dsp:sp>
    <dsp:sp modelId="{3C4A3846-2283-48C7-AF43-55B78066283A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7EB1CC8B-135D-44D3-B2E1-A62BA2EC3CBE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D810E-831B-4B4A-A65E-43F6DF17F44D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3 LEDs as distance measurement (like a traffic light system)</a:t>
          </a:r>
        </a:p>
      </dsp:txBody>
      <dsp:txXfrm>
        <a:off x="3614737" y="1653508"/>
        <a:ext cx="3286125" cy="2610802"/>
      </dsp:txXfrm>
    </dsp:sp>
    <dsp:sp modelId="{9E07B135-15DC-43DC-A3E4-3B7C09EC252D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4A5E9756-1ADD-4730-8A5A-D3F618F28BE5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FEC89-3988-4D13-B022-BC03BF39B8DD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 advanced CFAR algorithm to get accurate results</a:t>
          </a:r>
        </a:p>
      </dsp:txBody>
      <dsp:txXfrm>
        <a:off x="7229475" y="1653508"/>
        <a:ext cx="3286125" cy="2610802"/>
      </dsp:txXfrm>
    </dsp:sp>
    <dsp:sp modelId="{890073BA-74B4-4193-A2C0-823535B1EE09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840A376F-C02E-4072-ADD8-28159CB5B05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78130-2885-6180-262E-2528EA8C4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2A2CBD-BD18-898F-7D7F-25E9EE6D8A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10921A-370C-C493-5177-7A251CC82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0C09-9446-DEE0-F82A-1BBCF5ED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0ADB7-72C4-1C9C-BD28-68572D9D4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4104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6F704-43FC-D2E5-A868-BD51900FD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1E9BE-E663-4BC9-5F8F-DDBEE1EE8F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34AA4-CC65-E8E5-0270-DC1D0D56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20811-C8AE-2EF8-A776-31EF21F2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24CE-D655-D107-7C70-CB028CAD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946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585DD-C971-6006-9451-14A7F30F73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945F2C-63E5-8876-15D9-67D6CE4378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D67F5-5B70-3811-59EB-A4F74094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26BC0-16F6-6A47-04E3-830EA68B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66104-7568-8FE4-5007-F25603DD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76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5BBDA-0DB3-26A5-B60F-1E18D2B6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667E64-525E-B05F-71F6-D6D3D6DAF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9A6AD-3F64-EB41-A8FA-2C11F6EC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AABD0-410C-EC24-8559-E2BF205A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5D647-2137-3C73-EDDB-57962A219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7107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0DE1-993D-2403-1C89-CE21B583D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E68194-1871-C4FB-D0F2-CE2E4C338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DAAAA-B805-A24D-056D-511D2767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E8F8E-BB05-FCBE-FF8D-7E4EAF32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32CA0-CCDC-DD4B-6A84-9BB3C1CCC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139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FBADF-AA68-5122-EFD8-E66B70E0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EC3034-87D1-9E83-2A99-9CECBA42A1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6854F-4472-AD7C-C3CB-B549F2B78F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46F14-0DA3-20BE-BBB3-EB3405C6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F09AD5-4850-14C0-580B-25AFC7A3D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2FB6F-DD66-1A60-3792-2ED07077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013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FE0C-BC4E-3BE5-73ED-B2059C30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24337-982D-7F50-F079-A84038588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91F24-0264-3BD3-BE2A-263B26B27A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36846-C126-B5C5-DE5B-3C3431F193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FA7B76-3E5C-5C75-27C7-29CFA0828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33FFC9-338C-B5B5-E9FD-4A396498D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3338B3-6EF9-D1B6-3264-AA3964B99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42A156-6C7C-2557-2667-B3F2BC796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44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A001-3062-00BF-8CE5-D0E9E419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109C0-5935-76F0-6EE8-8B0D4AC6C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B72C8-A8CC-8AEF-826B-4BB00C299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8D8DD8-F840-2359-BFA9-EB8FAE3F2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326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5BF227-B16C-32A3-D519-000BAE3C0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DD79B6-39C6-9F41-B393-ACB3B77F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AAB36-7A1A-D36D-8451-8758B962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6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5C396-F578-FA77-F815-9D013F3B2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E5BD2-5CEA-1CD4-BA62-151D54885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C770B-CB1C-FBC9-CDC6-F31FCB726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595A7E-2455-81EA-73F9-F53BF547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DFEA0-3777-EB8C-F480-11B2B00CD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2FF34-E153-5ACE-0CBB-4E16AD15B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906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D90F2-C6DD-E901-3A10-FD6A5436A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0E5623-9165-B6B5-97BE-BFC9EE497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45C3-DE72-DB1D-1779-137922B0F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13771-44D2-4097-9BE0-CBAA84CE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EB4AC2-06B2-5C3B-A07A-61CD380A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015A3-1293-8D14-680A-BA9851FDD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644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FD8D43-84C4-8B3F-7700-B0B2B28E1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906BF-E2C4-3954-699E-05ECB91A3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1D075-D261-2A14-B0C4-2DA7120986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008F1-46A2-4662-A15F-C5E0D092F46F}" type="datetimeFigureOut">
              <a:rPr lang="en-GB" smtClean="0"/>
              <a:t>27/06/2022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041C9-E5C3-A5A6-7304-00922E688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ECB1F-8137-1914-28C1-79671FCDA2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A67E9-E8F9-4283-B24E-361535870D1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348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81CEEC84-E1CC-4088-288B-A75CC55717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7719-5DB4-89C1-06F2-861B63CF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35402" y="743447"/>
            <a:ext cx="3445765" cy="3692028"/>
          </a:xfrm>
          <a:noFill/>
        </p:spPr>
        <p:txBody>
          <a:bodyPr>
            <a:norm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4000" b="0" i="0" u="none" strike="noStrike">
                <a:effectLst/>
                <a:latin typeface="Arial" panose="020B0604020202020204" pitchFamily="34" charset="0"/>
              </a:rPr>
              <a:t>Movement detection PCB using 24GHz radar sensor</a:t>
            </a:r>
            <a:br>
              <a:rPr lang="en-US" sz="4000" b="0">
                <a:effectLst/>
              </a:rPr>
            </a:br>
            <a:br>
              <a:rPr lang="en-US" sz="4000"/>
            </a:br>
            <a:endParaRPr lang="en-GB" sz="40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A1E32-8068-4F11-5ADC-487136EC5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5403" y="4629234"/>
            <a:ext cx="344576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300"/>
              <a:t>Presented by :</a:t>
            </a:r>
          </a:p>
          <a:p>
            <a:pPr algn="l"/>
            <a:r>
              <a:rPr lang="en-US" sz="1300"/>
              <a:t>Puniyam.Rajendran.Priyadarshini – 1112329</a:t>
            </a:r>
          </a:p>
          <a:p>
            <a:pPr algn="l"/>
            <a:r>
              <a:rPr lang="en-US" sz="1300"/>
              <a:t>Sri Chaitanya Durga Prasad.Mojjada-1112322</a:t>
            </a:r>
          </a:p>
          <a:p>
            <a:pPr algn="l"/>
            <a:r>
              <a:rPr lang="en-US" sz="1300"/>
              <a:t>Mateo Ceballos Querol - 1112948</a:t>
            </a:r>
            <a:endParaRPr lang="en-GB" sz="1300"/>
          </a:p>
        </p:txBody>
      </p:sp>
    </p:spTree>
    <p:extLst>
      <p:ext uri="{BB962C8B-B14F-4D97-AF65-F5344CB8AC3E}">
        <p14:creationId xmlns:p14="http://schemas.microsoft.com/office/powerpoint/2010/main" val="145534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463E7-B3C4-B24D-6638-92C0BF958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Breadboard tests</a:t>
            </a:r>
            <a:endParaRPr lang="en-GB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CF035ADF-35C8-F8A3-B064-3D2826B46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9" t="11167" r="10152" b="7169"/>
          <a:stretch/>
        </p:blipFill>
        <p:spPr>
          <a:xfrm rot="10800000">
            <a:off x="1128420" y="1563216"/>
            <a:ext cx="3681704" cy="4815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A8CB0-5390-C2F6-8FB6-BA10BC13EB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" t="23703" r="253" b="-2451"/>
          <a:stretch/>
        </p:blipFill>
        <p:spPr>
          <a:xfrm rot="10800000">
            <a:off x="6179338" y="1365633"/>
            <a:ext cx="4774411" cy="50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7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25EC8-533F-10AE-A051-320439759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MATLAB results</a:t>
            </a:r>
            <a:endParaRPr lang="en-GB" dirty="0"/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62AA360-AAC0-98B6-948B-0962665847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99" y="2057400"/>
            <a:ext cx="5801784" cy="4300538"/>
          </a:xfrm>
        </p:spPr>
      </p:pic>
      <p:pic>
        <p:nvPicPr>
          <p:cNvPr id="7" name="Picture 6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96596287-CC68-FF02-9754-C9F095AD5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" y="2057400"/>
            <a:ext cx="5734050" cy="43005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17D34D-BC4A-9AC7-738D-1AEC52A6060C}"/>
              </a:ext>
            </a:extLst>
          </p:cNvPr>
          <p:cNvSpPr txBox="1"/>
          <p:nvPr/>
        </p:nvSpPr>
        <p:spPr>
          <a:xfrm>
            <a:off x="904875" y="172985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Voltage divider output after 10 transfers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9E33E-F524-74F1-AB8E-A9534C270355}"/>
              </a:ext>
            </a:extLst>
          </p:cNvPr>
          <p:cNvSpPr txBox="1"/>
          <p:nvPr/>
        </p:nvSpPr>
        <p:spPr>
          <a:xfrm>
            <a:off x="6562725" y="1729859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</a:t>
            </a:r>
            <a:r>
              <a:rPr lang="en-US" baseline="30000"/>
              <a:t>th</a:t>
            </a:r>
            <a:r>
              <a:rPr lang="en-US"/>
              <a:t> order BP filter output after 10 transfers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2628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148A-C851-0683-2DC0-5EF6EF64A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PCB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F4E48F-4C35-02B6-E4D2-196C48332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603" y="1790114"/>
            <a:ext cx="3266051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55C8F6-007E-56A9-A719-91F111666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3346" y="1753602"/>
            <a:ext cx="6010454" cy="44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0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B4037-5CB4-FD86-37E4-B2552D28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Further improvements</a:t>
            </a:r>
            <a:endParaRPr lang="en-GB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42AE6E23-6C76-62D2-45F1-25E03CE684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47621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765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3">
            <a:extLst>
              <a:ext uri="{FF2B5EF4-FFF2-40B4-BE49-F238E27FC236}">
                <a16:creationId xmlns:a16="http://schemas.microsoft.com/office/drawing/2014/main" id="{65219498-D544-41AC-98FE-8F956EF66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F500DBFC-17A9-4E0A-AEE2-A49F9AEEF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7719-5DB4-89C1-06F2-861B63CFD2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267832"/>
            <a:ext cx="4805996" cy="1297115"/>
          </a:xfrm>
        </p:spPr>
        <p:txBody>
          <a:bodyPr anchor="t">
            <a:normAutofit fontScale="90000"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2800" b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THANK YOU FOR YOUR TIME</a:t>
            </a:r>
            <a:br>
              <a:rPr lang="en-US" sz="2800" b="0" dirty="0">
                <a:solidFill>
                  <a:schemeClr val="tx2"/>
                </a:solidFill>
                <a:effectLst/>
              </a:rPr>
            </a:br>
            <a:br>
              <a:rPr lang="en-US" sz="2800" dirty="0">
                <a:solidFill>
                  <a:schemeClr val="tx2"/>
                </a:solidFill>
              </a:rPr>
            </a:br>
            <a:endParaRPr lang="en-GB" sz="2800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6A1E32-8068-4F11-5ADC-487136EC5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>
                <a:solidFill>
                  <a:schemeClr val="tx2"/>
                </a:solidFill>
              </a:rPr>
              <a:t>ANY QUESTIONS?</a:t>
            </a:r>
            <a:endParaRPr lang="en-GB" sz="2000" dirty="0">
              <a:solidFill>
                <a:schemeClr val="tx2"/>
              </a:solidFill>
            </a:endParaRPr>
          </a:p>
        </p:txBody>
      </p:sp>
      <p:grpSp>
        <p:nvGrpSpPr>
          <p:cNvPr id="38" name="Group 27">
            <a:extLst>
              <a:ext uri="{FF2B5EF4-FFF2-40B4-BE49-F238E27FC236}">
                <a16:creationId xmlns:a16="http://schemas.microsoft.com/office/drawing/2014/main" id="{D74613BB-817C-4C4F-8A24-4936F2F06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1023" y="52996"/>
            <a:ext cx="6093363" cy="6805005"/>
            <a:chOff x="6101023" y="52996"/>
            <a:chExt cx="6093363" cy="680500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26C820D-9A01-44F0-AE18-C2DAB089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3517682 w 5890490"/>
                <a:gd name="connsiteY0" fmla="*/ 0 h 6578439"/>
                <a:gd name="connsiteX1" fmla="*/ 5849513 w 5890490"/>
                <a:gd name="connsiteY1" fmla="*/ 841730 h 6578439"/>
                <a:gd name="connsiteX2" fmla="*/ 5890490 w 5890490"/>
                <a:gd name="connsiteY2" fmla="*/ 879060 h 6578439"/>
                <a:gd name="connsiteX3" fmla="*/ 5890490 w 5890490"/>
                <a:gd name="connsiteY3" fmla="*/ 1816052 h 6578439"/>
                <a:gd name="connsiteX4" fmla="*/ 5856961 w 5890490"/>
                <a:gd name="connsiteY4" fmla="*/ 1771023 h 6578439"/>
                <a:gd name="connsiteX5" fmla="*/ 5655397 w 5890490"/>
                <a:gd name="connsiteY5" fmla="*/ 1548813 h 6578439"/>
                <a:gd name="connsiteX6" fmla="*/ 3517682 w 5890490"/>
                <a:gd name="connsiteY6" fmla="*/ 658717 h 6578439"/>
                <a:gd name="connsiteX7" fmla="*/ 2395696 w 5890490"/>
                <a:gd name="connsiteY7" fmla="*/ 850721 h 6578439"/>
                <a:gd name="connsiteX8" fmla="*/ 1519955 w 5890490"/>
                <a:gd name="connsiteY8" fmla="*/ 1450441 h 6578439"/>
                <a:gd name="connsiteX9" fmla="*/ 1223630 w 5890490"/>
                <a:gd name="connsiteY9" fmla="*/ 1841430 h 6578439"/>
                <a:gd name="connsiteX10" fmla="*/ 1075857 w 5890490"/>
                <a:gd name="connsiteY10" fmla="*/ 2329343 h 6578439"/>
                <a:gd name="connsiteX11" fmla="*/ 731010 w 5890490"/>
                <a:gd name="connsiteY11" fmla="*/ 3483744 h 6578439"/>
                <a:gd name="connsiteX12" fmla="*/ 741000 w 5890490"/>
                <a:gd name="connsiteY12" fmla="*/ 4479719 h 6578439"/>
                <a:gd name="connsiteX13" fmla="*/ 1315615 w 5890490"/>
                <a:gd name="connsiteY13" fmla="*/ 5443827 h 6578439"/>
                <a:gd name="connsiteX14" fmla="*/ 2277503 w 5890490"/>
                <a:gd name="connsiteY14" fmla="*/ 6259386 h 6578439"/>
                <a:gd name="connsiteX15" fmla="*/ 3439448 w 5890490"/>
                <a:gd name="connsiteY15" fmla="*/ 6551739 h 6578439"/>
                <a:gd name="connsiteX16" fmla="*/ 4408732 w 5890490"/>
                <a:gd name="connsiteY16" fmla="*/ 6255172 h 6578439"/>
                <a:gd name="connsiteX17" fmla="*/ 5343243 w 5890490"/>
                <a:gd name="connsiteY17" fmla="*/ 5442509 h 6578439"/>
                <a:gd name="connsiteX18" fmla="*/ 5745566 w 5890490"/>
                <a:gd name="connsiteY18" fmla="*/ 5056656 h 6578439"/>
                <a:gd name="connsiteX19" fmla="*/ 5890490 w 5890490"/>
                <a:gd name="connsiteY19" fmla="*/ 4920880 h 6578439"/>
                <a:gd name="connsiteX20" fmla="*/ 5890490 w 5890490"/>
                <a:gd name="connsiteY20" fmla="*/ 5821966 h 6578439"/>
                <a:gd name="connsiteX21" fmla="*/ 5802002 w 5890490"/>
                <a:gd name="connsiteY21" fmla="*/ 5907904 h 6578439"/>
                <a:gd name="connsiteX22" fmla="*/ 5294358 w 5890490"/>
                <a:gd name="connsiteY22" fmla="*/ 6397505 h 6578439"/>
                <a:gd name="connsiteX23" fmla="*/ 5077178 w 5890490"/>
                <a:gd name="connsiteY23" fmla="*/ 6578439 h 6578439"/>
                <a:gd name="connsiteX24" fmla="*/ 1567290 w 5890490"/>
                <a:gd name="connsiteY24" fmla="*/ 6578439 h 6578439"/>
                <a:gd name="connsiteX25" fmla="*/ 1508588 w 5890490"/>
                <a:gd name="connsiteY25" fmla="*/ 6535186 h 6578439"/>
                <a:gd name="connsiteX26" fmla="*/ 826498 w 5890490"/>
                <a:gd name="connsiteY26" fmla="*/ 5876034 h 6578439"/>
                <a:gd name="connsiteX27" fmla="*/ 122403 w 5890490"/>
                <a:gd name="connsiteY27" fmla="*/ 3255655 h 6578439"/>
                <a:gd name="connsiteX28" fmla="*/ 1061197 w 5890490"/>
                <a:gd name="connsiteY28" fmla="*/ 984650 h 6578439"/>
                <a:gd name="connsiteX29" fmla="*/ 3517682 w 5890490"/>
                <a:gd name="connsiteY29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890490" h="6578439">
                  <a:moveTo>
                    <a:pt x="3517682" y="0"/>
                  </a:moveTo>
                  <a:cubicBezTo>
                    <a:pt x="4402016" y="0"/>
                    <a:pt x="5213741" y="315483"/>
                    <a:pt x="5849513" y="841730"/>
                  </a:cubicBezTo>
                  <a:lnTo>
                    <a:pt x="5890490" y="879060"/>
                  </a:lnTo>
                  <a:lnTo>
                    <a:pt x="5890490" y="1816052"/>
                  </a:lnTo>
                  <a:lnTo>
                    <a:pt x="5856961" y="1771023"/>
                  </a:lnTo>
                  <a:cubicBezTo>
                    <a:pt x="5793650" y="1694076"/>
                    <a:pt x="5726429" y="1619959"/>
                    <a:pt x="5655397" y="1548813"/>
                  </a:cubicBezTo>
                  <a:cubicBezTo>
                    <a:pt x="5082208" y="974906"/>
                    <a:pt x="4322973" y="658717"/>
                    <a:pt x="3517682" y="658717"/>
                  </a:cubicBezTo>
                  <a:cubicBezTo>
                    <a:pt x="3085520" y="658717"/>
                    <a:pt x="2718488" y="721533"/>
                    <a:pt x="2395696" y="850721"/>
                  </a:cubicBezTo>
                  <a:cubicBezTo>
                    <a:pt x="2079132" y="977407"/>
                    <a:pt x="1792668" y="1173626"/>
                    <a:pt x="1519955" y="1450441"/>
                  </a:cubicBezTo>
                  <a:cubicBezTo>
                    <a:pt x="1330275" y="1642840"/>
                    <a:pt x="1263719" y="1756094"/>
                    <a:pt x="1223630" y="1841430"/>
                  </a:cubicBezTo>
                  <a:cubicBezTo>
                    <a:pt x="1166545" y="1962981"/>
                    <a:pt x="1128532" y="2116663"/>
                    <a:pt x="1075857" y="2329343"/>
                  </a:cubicBezTo>
                  <a:cubicBezTo>
                    <a:pt x="1008652" y="2601153"/>
                    <a:pt x="916537" y="2973574"/>
                    <a:pt x="731010" y="3483744"/>
                  </a:cubicBezTo>
                  <a:cubicBezTo>
                    <a:pt x="617488" y="3795981"/>
                    <a:pt x="620731" y="4121653"/>
                    <a:pt x="741000" y="4479719"/>
                  </a:cubicBezTo>
                  <a:cubicBezTo>
                    <a:pt x="847257" y="4796172"/>
                    <a:pt x="1045888" y="5129481"/>
                    <a:pt x="1315615" y="5443827"/>
                  </a:cubicBezTo>
                  <a:cubicBezTo>
                    <a:pt x="1630753" y="5810980"/>
                    <a:pt x="1945371" y="6077784"/>
                    <a:pt x="2277503" y="6259386"/>
                  </a:cubicBezTo>
                  <a:cubicBezTo>
                    <a:pt x="2637530" y="6456133"/>
                    <a:pt x="3017536" y="6551739"/>
                    <a:pt x="3439448" y="6551739"/>
                  </a:cubicBezTo>
                  <a:cubicBezTo>
                    <a:pt x="3781571" y="6551739"/>
                    <a:pt x="4089573" y="6457449"/>
                    <a:pt x="4408732" y="6255172"/>
                  </a:cubicBezTo>
                  <a:cubicBezTo>
                    <a:pt x="4738010" y="6046310"/>
                    <a:pt x="5050941" y="5739207"/>
                    <a:pt x="5343243" y="5442509"/>
                  </a:cubicBezTo>
                  <a:cubicBezTo>
                    <a:pt x="5479860" y="5303970"/>
                    <a:pt x="5614918" y="5178206"/>
                    <a:pt x="5745566" y="5056656"/>
                  </a:cubicBezTo>
                  <a:lnTo>
                    <a:pt x="5890490" y="4920880"/>
                  </a:lnTo>
                  <a:lnTo>
                    <a:pt x="5890490" y="5821966"/>
                  </a:lnTo>
                  <a:lnTo>
                    <a:pt x="5802002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458B604F-996E-4349-B131-E04ED285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5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5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CCEAF3-651B-4605-AE58-F96E22703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3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/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: Shape 31">
              <a:extLst>
                <a:ext uri="{FF2B5EF4-FFF2-40B4-BE49-F238E27FC236}">
                  <a16:creationId xmlns:a16="http://schemas.microsoft.com/office/drawing/2014/main" id="{ED519330-E5F1-4248-B58C-1AA0D9E6D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01024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 flip="none" rotWithShape="1"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5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D679ACCE-2986-40A7-4DCA-D7ED26DF0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9652" y="1859078"/>
            <a:ext cx="3821102" cy="382110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989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BCAF8-63D7-231C-827F-A36565774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Aims</a:t>
            </a:r>
            <a:endParaRPr lang="en-GB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54358FA-BE2E-8BD0-F6A9-ABC5B384DFC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EDAC93-AC86-E3CE-0DD5-8ED9AB001BA6}"/>
              </a:ext>
            </a:extLst>
          </p:cNvPr>
          <p:cNvSpPr txBox="1"/>
          <p:nvPr/>
        </p:nvSpPr>
        <p:spPr>
          <a:xfrm>
            <a:off x="7842496" y="77143"/>
            <a:ext cx="3854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Software used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Matlab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Kicad</a:t>
            </a:r>
            <a:r>
              <a:rPr lang="en-US" dirty="0"/>
              <a:t>/</a:t>
            </a:r>
            <a:r>
              <a:rPr lang="en-US" dirty="0" err="1"/>
              <a:t>PCBView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PSoc</a:t>
            </a:r>
            <a:r>
              <a:rPr lang="en-US" dirty="0"/>
              <a:t> creator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801EAD-3C00-DFF2-6EA2-A40C82A1877A}"/>
              </a:ext>
            </a:extLst>
          </p:cNvPr>
          <p:cNvSpPr txBox="1"/>
          <p:nvPr/>
        </p:nvSpPr>
        <p:spPr>
          <a:xfrm>
            <a:off x="4080121" y="77143"/>
            <a:ext cx="38542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Hardware used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24GHz CW – Radar sensor</a:t>
            </a:r>
          </a:p>
          <a:p>
            <a:pPr marL="285750" indent="-285750">
              <a:buFontTx/>
              <a:buChar char="-"/>
            </a:pPr>
            <a:r>
              <a:rPr lang="en-US" dirty="0"/>
              <a:t>Operational Amplifier LM358N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FreeSoc</a:t>
            </a:r>
            <a:r>
              <a:rPr lang="en-US" dirty="0"/>
              <a:t> 2 (PScC5LP)</a:t>
            </a:r>
          </a:p>
        </p:txBody>
      </p:sp>
    </p:spTree>
    <p:extLst>
      <p:ext uri="{BB962C8B-B14F-4D97-AF65-F5344CB8AC3E}">
        <p14:creationId xmlns:p14="http://schemas.microsoft.com/office/powerpoint/2010/main" val="210564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77E51-D6BF-9F49-814D-5CB57A06B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design flow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817871-D331-AD78-F734-2FA212A6D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36"/>
          <a:stretch/>
        </p:blipFill>
        <p:spPr>
          <a:xfrm>
            <a:off x="1419226" y="1454150"/>
            <a:ext cx="8458199" cy="5038725"/>
          </a:xfrm>
        </p:spPr>
      </p:pic>
    </p:spTree>
    <p:extLst>
      <p:ext uri="{BB962C8B-B14F-4D97-AF65-F5344CB8AC3E}">
        <p14:creationId xmlns:p14="http://schemas.microsoft.com/office/powerpoint/2010/main" val="3959672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E66A461-D3CE-7CE9-6DC8-07BC085C9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75" y="2384425"/>
            <a:ext cx="5473700" cy="36163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97E8B7-0328-17BB-7EA4-F2BF9C983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638" y="2384425"/>
            <a:ext cx="3038475" cy="15271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529B4E7-0A50-345D-1868-82D25E903C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963" y="2384425"/>
            <a:ext cx="1374775" cy="1527175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D1CE6CD-A649-1E21-FE31-71C8A3B924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624638" y="3979863"/>
            <a:ext cx="1639888" cy="2020888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FE626A0-4197-177B-B19B-6127FCC82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2788" y="3979863"/>
            <a:ext cx="2773363" cy="2020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B3F26-68E1-557B-4F44-CA216D78D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Circuit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2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77D8C-2DB9-0469-0C37-3AD7DEC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Layout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A6925D-3149-2F51-F113-36F28A7F4C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0337" y="1352549"/>
            <a:ext cx="6784549" cy="5229483"/>
          </a:xfrm>
        </p:spPr>
      </p:pic>
    </p:spTree>
    <p:extLst>
      <p:ext uri="{BB962C8B-B14F-4D97-AF65-F5344CB8AC3E}">
        <p14:creationId xmlns:p14="http://schemas.microsoft.com/office/powerpoint/2010/main" val="111521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B87AA-E332-1DF8-3F67-CBA8754CC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state machine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89A62E-DB62-026B-EC32-6D25785AE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5245" y="1690688"/>
            <a:ext cx="8485109" cy="4351338"/>
          </a:xfrm>
        </p:spPr>
      </p:pic>
    </p:spTree>
    <p:extLst>
      <p:ext uri="{BB962C8B-B14F-4D97-AF65-F5344CB8AC3E}">
        <p14:creationId xmlns:p14="http://schemas.microsoft.com/office/powerpoint/2010/main" val="3350263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C80D-1CB8-7EE3-21FD-1E1FD224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development: Top design &amp; Pins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B2557-082A-F31F-B480-57A0AF5C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45574"/>
            <a:ext cx="7372350" cy="4731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751B94-9388-7649-FFB4-22CB62B00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0" y="1456687"/>
            <a:ext cx="38957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9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FC33F-3834-11C4-5696-8EF9152FC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state machine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99A197-8AFA-AA10-91DD-A6CF3D9E4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2416175"/>
            <a:ext cx="4981575" cy="36385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BAE2BB-D6F6-B077-110C-2CD4574A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3881"/>
            <a:ext cx="69056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11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DC019-9983-2ABE-0AB8-1C7DAA5A9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development: States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3052728-0861-5E9C-A39E-5E0E3EB3CC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9775" y="1960562"/>
            <a:ext cx="4473910" cy="4351338"/>
          </a:xfrm>
        </p:spPr>
      </p:pic>
      <p:pic>
        <p:nvPicPr>
          <p:cNvPr id="4" name="Content Placeholder 12">
            <a:extLst>
              <a:ext uri="{FF2B5EF4-FFF2-40B4-BE49-F238E27FC236}">
                <a16:creationId xmlns:a16="http://schemas.microsoft.com/office/drawing/2014/main" id="{E56BCEAC-ED8A-B770-B990-198BF250D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12521"/>
            <a:ext cx="4981575" cy="3299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9C1B36-BA91-646B-4311-2F4B41F884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6"/>
          <a:stretch/>
        </p:blipFill>
        <p:spPr>
          <a:xfrm>
            <a:off x="838200" y="1847893"/>
            <a:ext cx="3562350" cy="109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7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165</Words>
  <Application>Microsoft Office PowerPoint</Application>
  <PresentationFormat>Widescreen</PresentationFormat>
  <Paragraphs>40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Movement detection PCB using 24GHz radar sensor  </vt:lpstr>
      <vt:lpstr>Aims</vt:lpstr>
      <vt:lpstr>Project design flow</vt:lpstr>
      <vt:lpstr>Circuit Design</vt:lpstr>
      <vt:lpstr>PCB Layout</vt:lpstr>
      <vt:lpstr>Software development: state machine</vt:lpstr>
      <vt:lpstr>Software development: Top design &amp; Pins</vt:lpstr>
      <vt:lpstr>Software development: state machine</vt:lpstr>
      <vt:lpstr>Software development: States</vt:lpstr>
      <vt:lpstr>Breadboard tests</vt:lpstr>
      <vt:lpstr>MATLAB results</vt:lpstr>
      <vt:lpstr>Final PCB</vt:lpstr>
      <vt:lpstr>Further improvements</vt:lpstr>
      <vt:lpstr>THANK YOU FOR YOUR TIME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Movement detection PCB using 24GHz radar sensor  </dc:title>
  <dc:creator>Mateo Ceballos Querol</dc:creator>
  <cp:lastModifiedBy>Mateo Ceballos Querol</cp:lastModifiedBy>
  <cp:revision>7</cp:revision>
  <dcterms:created xsi:type="dcterms:W3CDTF">2022-06-24T14:28:06Z</dcterms:created>
  <dcterms:modified xsi:type="dcterms:W3CDTF">2022-06-27T11:22:56Z</dcterms:modified>
</cp:coreProperties>
</file>